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5;&#1056;&#1040;&#1050;&#1058;&#1048;&#1050;&#1040;\&#1059;&#1052;&#1053;&#1048;&#1050;&#1048;%20&#1048;%20&#1059;&#1052;&#1053;&#1048;&#1062;&#1067;%20&#1076;&#1077;&#1082;&#1072;&#1073;&#1088;&#1100;%202014%20311-1\&#1091;&#1084;&#1085;&#1080;&#1082;&#1080;%20&#1080;%20&#1091;&#1084;&#1085;&#1080;&#1094;&#1099;.pptx#-1,12,&#1055;&#1088;&#1077;&#1079;&#1077;&#1085;&#1090;&#1072;&#1094;&#1080;&#1103; PowerPoint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5;&#1056;&#1040;&#1050;&#1058;&#1048;&#1050;&#1040;\&#1059;&#1052;&#1053;&#1048;&#1050;&#1048;%20&#1048;%20&#1059;&#1052;&#1053;&#1048;&#1062;&#1067;%20&#1076;&#1077;&#1082;&#1072;&#1073;&#1088;&#1100;%202014%20311-1\&#1091;&#1084;&#1085;&#1080;&#1082;&#1080;%20&#1080;%20&#1091;&#1084;&#1085;&#1080;&#1094;&#1099;.pptx#-1,13,&#1055;&#1088;&#1077;&#1079;&#1077;&#1085;&#1090;&#1072;&#1094;&#1080;&#1103; PowerPoin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93440"/>
            <a:ext cx="8801744" cy="5815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Жанр живописи - ПОРТРЕТ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изобразительной деятельности –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ЛЕПКА</a:t>
            </a:r>
            <a:endParaRPr lang="ru-RU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рисования – 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ГУАШЬ</a:t>
            </a:r>
            <a:endParaRPr lang="ru-RU" sz="4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752" y="188640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12&amp;slidetitle=Презентация PowerPoint" highlightClick="1"/>
          </p:cNvPr>
          <p:cNvSpPr/>
          <p:nvPr/>
        </p:nvSpPr>
        <p:spPr>
          <a:xfrm>
            <a:off x="8172400" y="6165304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7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801744" cy="6264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*СТАРШАЯ ГРУППА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*СРЕДНЯЯ ГРУППА</a:t>
            </a:r>
            <a:endParaRPr lang="ru-RU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>
              <a:buNone/>
            </a:pP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*МЛАДШАЯ ГРУППА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752" y="188640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13&amp;slidetitle=Презентация PowerPoint" highlightClick="1"/>
          </p:cNvPr>
          <p:cNvSpPr/>
          <p:nvPr/>
        </p:nvSpPr>
        <p:spPr>
          <a:xfrm>
            <a:off x="7923471" y="5900311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58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35</Words>
  <Application>Microsoft Office PowerPoint</Application>
  <PresentationFormat>Экран (4:3)</PresentationFormat>
  <Paragraphs>12</Paragraphs>
  <Slides>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Отборочный тур </dc:title>
  <dc:creator>Ирина</dc:creator>
  <cp:lastModifiedBy>Ирина</cp:lastModifiedBy>
  <cp:revision>14</cp:revision>
  <dcterms:created xsi:type="dcterms:W3CDTF">2014-11-29T12:42:40Z</dcterms:created>
  <dcterms:modified xsi:type="dcterms:W3CDTF">2014-12-12T16:20:59Z</dcterms:modified>
</cp:coreProperties>
</file>